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ImJzFkYYy9DmcmOeHJofa/jGD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7" d="100"/>
          <a:sy n="87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GB" dirty="0"/>
              <a:t>Tirzepatide in Obesity and Pre-Diabetes </a:t>
            </a:r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In SURMOUNT-1, patients took tirzepatide for over 3 years</a:t>
            </a:r>
          </a:p>
          <a:p>
            <a:pPr>
              <a:lnSpc>
                <a:spcPct val="120000"/>
              </a:lnSpc>
            </a:pPr>
            <a:r>
              <a:rPr lang="en-GB" dirty="0"/>
              <a:t>About 1,000 people who enrolled had pre-diabetes</a:t>
            </a:r>
          </a:p>
          <a:p>
            <a:pPr>
              <a:lnSpc>
                <a:spcPct val="120000"/>
              </a:lnSpc>
            </a:pPr>
            <a:r>
              <a:rPr lang="en-GB" dirty="0"/>
              <a:t>The risk of progressing to T2D was reduced – about 94% less on tirzepatide than in people receiving placebo</a:t>
            </a:r>
          </a:p>
          <a:p>
            <a:pPr>
              <a:lnSpc>
                <a:spcPct val="120000"/>
              </a:lnSpc>
            </a:pPr>
            <a:r>
              <a:rPr lang="en-GB" dirty="0"/>
              <a:t>Tirzepatide has a different MoA to semaglutide – it is a dual rather than mono-agonist, targeting GIP as well as GLP-1</a:t>
            </a:r>
          </a:p>
          <a:p>
            <a:pPr>
              <a:lnSpc>
                <a:spcPct val="120000"/>
              </a:lnSpc>
            </a:pPr>
            <a:r>
              <a:rPr lang="en-GB" dirty="0"/>
              <a:t>These agents offer a potential change in the management of cardiometabolic disease – treating weight before </a:t>
            </a:r>
            <a:r>
              <a:rPr lang="en-GB"/>
              <a:t>problems develop</a:t>
            </a:r>
            <a:endParaRPr lang="en-GB"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 dirty="0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712228"/>
            <a:ext cx="1042129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GIP, glucose-dependent insulinotropic polypeptide; GLP-1, glucagon-like peptide-1; MoA, mechanism of action; T2D, type 2 diabetes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Aronne L. Interview: Tirzepatide in Obesity and Pre-Diabetes.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  <a:hlinkClick r:id="rId3"/>
              </a:rPr>
              <a:t>The Best of Obesity Week. November, 2024. </a:t>
            </a:r>
            <a:endParaRPr sz="1200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Play</vt:lpstr>
      <vt:lpstr>Roboto</vt:lpstr>
      <vt:lpstr>Office Theme</vt:lpstr>
      <vt:lpstr>Tirzepatide in Obesity and Pre-Diabetes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Brain-Gut Microbiome and Obesity</dc:title>
  <dc:creator>Alice Lione</dc:creator>
  <cp:lastModifiedBy>Alice Lione</cp:lastModifiedBy>
  <cp:revision>10</cp:revision>
  <dcterms:created xsi:type="dcterms:W3CDTF">2024-11-05T11:17:53Z</dcterms:created>
  <dcterms:modified xsi:type="dcterms:W3CDTF">2024-12-03T14:43:24Z</dcterms:modified>
</cp:coreProperties>
</file>