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Play" panose="020B0604020202020204" charset="0"/>
      <p:regular r:id="rId4"/>
      <p:bold r:id="rId5"/>
    </p:embeddedFont>
    <p:embeddedFont>
      <p:font typeface="Roboto" panose="02000000000000000000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gImJzFkYYy9DmcmOeHJofa/jGD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87" d="100"/>
          <a:sy n="87" d="100"/>
        </p:scale>
        <p:origin x="90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3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367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5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1294646" y="2716040"/>
            <a:ext cx="10059154" cy="3460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2"/>
          </p:nvPr>
        </p:nvSpPr>
        <p:spPr>
          <a:xfrm>
            <a:off x="1294646" y="2082296"/>
            <a:ext cx="10059154" cy="47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 sz="18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600"/>
              <a:buChar char="•"/>
              <a:defRPr sz="1600"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400"/>
              <a:buChar char="•"/>
              <a:defRPr sz="1400"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6" descr="A close-up of a perso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  <a:defRPr sz="3200" b="1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976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bestofobesityweek.org/faculty-interview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GB" dirty="0"/>
              <a:t>Tirzepatide in Obesity and Pre-Diabetes </a:t>
            </a:r>
          </a:p>
        </p:txBody>
      </p:sp>
      <p:sp>
        <p:nvSpPr>
          <p:cNvPr id="101" name="Google Shape;101;p1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367889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GB" dirty="0"/>
              <a:t>In SURMOUNT-1, patients took tirzepatide for over 3 years</a:t>
            </a:r>
          </a:p>
          <a:p>
            <a:pPr>
              <a:lnSpc>
                <a:spcPct val="120000"/>
              </a:lnSpc>
            </a:pPr>
            <a:r>
              <a:rPr lang="en-GB" dirty="0"/>
              <a:t>About 1,000 people who enrolled had pre-diabetes</a:t>
            </a:r>
          </a:p>
          <a:p>
            <a:pPr>
              <a:lnSpc>
                <a:spcPct val="120000"/>
              </a:lnSpc>
            </a:pPr>
            <a:r>
              <a:rPr lang="en-GB" dirty="0"/>
              <a:t>The risk of progressing to T2D was reduced – about 94% less on tirzepatide than in people receiving placebo</a:t>
            </a:r>
          </a:p>
          <a:p>
            <a:pPr>
              <a:lnSpc>
                <a:spcPct val="120000"/>
              </a:lnSpc>
            </a:pPr>
            <a:r>
              <a:rPr lang="en-GB" dirty="0"/>
              <a:t>Tirzepatide has a different MoA to semaglutide – it is a dual rather than mono-agonist, targeting GIP as well as GLP-1</a:t>
            </a:r>
          </a:p>
          <a:p>
            <a:pPr>
              <a:lnSpc>
                <a:spcPct val="120000"/>
              </a:lnSpc>
            </a:pPr>
            <a:r>
              <a:rPr lang="en-GB" dirty="0"/>
              <a:t>These agents offer a potential change in the management of cardiometabolic disease – treating weight before </a:t>
            </a:r>
            <a:r>
              <a:rPr lang="en-GB"/>
              <a:t>problems develop</a:t>
            </a:r>
            <a:endParaRPr lang="en-GB" dirty="0"/>
          </a:p>
        </p:txBody>
      </p:sp>
      <p:sp>
        <p:nvSpPr>
          <p:cNvPr id="102" name="Google Shape;102;p1"/>
          <p:cNvSpPr txBox="1"/>
          <p:nvPr/>
        </p:nvSpPr>
        <p:spPr>
          <a:xfrm>
            <a:off x="1294646" y="1416169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</a:pPr>
            <a:r>
              <a:rPr lang="en-GB" sz="3200" b="1" i="0" u="none" strike="noStrike" cap="none" dirty="0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rPr>
              <a:t>Key Takeaways</a:t>
            </a:r>
            <a:endParaRPr dirty="0"/>
          </a:p>
        </p:txBody>
      </p:sp>
      <p:sp>
        <p:nvSpPr>
          <p:cNvPr id="103" name="Google Shape;103;p1"/>
          <p:cNvSpPr txBox="1"/>
          <p:nvPr/>
        </p:nvSpPr>
        <p:spPr>
          <a:xfrm>
            <a:off x="1476374" y="5712228"/>
            <a:ext cx="1042129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i="0" u="none" strike="noStrike" cap="none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GIP, glucose-dependent insulinotropic polypeptide; GLP-1, glucagon-like peptide-1; MoA, mechanism of action; T2D, type 2 diabetes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Source: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rial"/>
              </a:rPr>
              <a:t>Aronne L. Interview: Tirzepatide in Obesity and Pre-Diabetes.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rial"/>
                <a:hlinkClick r:id="rId3"/>
              </a:rPr>
              <a:t>The Best of Obesity Week. November, 2024. </a:t>
            </a:r>
            <a:endParaRPr sz="1200" dirty="0">
              <a:solidFill>
                <a:schemeClr val="dk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129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Play</vt:lpstr>
      <vt:lpstr>Roboto</vt:lpstr>
      <vt:lpstr>Office Theme</vt:lpstr>
      <vt:lpstr>Tirzepatide in Obesity and Pre-Diabetes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Brain-Gut Microbiome and Obesity</dc:title>
  <dc:creator>Alice Lione</dc:creator>
  <cp:lastModifiedBy>Alice Lione</cp:lastModifiedBy>
  <cp:revision>10</cp:revision>
  <dcterms:created xsi:type="dcterms:W3CDTF">2024-11-05T11:17:53Z</dcterms:created>
  <dcterms:modified xsi:type="dcterms:W3CDTF">2024-12-03T14:43:24Z</dcterms:modified>
</cp:coreProperties>
</file>